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312" r:id="rId3"/>
    <p:sldId id="311" r:id="rId4"/>
    <p:sldId id="310" r:id="rId5"/>
    <p:sldId id="309" r:id="rId6"/>
    <p:sldId id="313" r:id="rId7"/>
    <p:sldId id="317" r:id="rId8"/>
    <p:sldId id="315" r:id="rId9"/>
    <p:sldId id="314" r:id="rId10"/>
    <p:sldId id="318" r:id="rId11"/>
    <p:sldId id="322" r:id="rId12"/>
    <p:sldId id="321" r:id="rId1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99"/>
    <a:srgbClr val="66FF33"/>
    <a:srgbClr val="FFFFCC"/>
    <a:srgbClr val="660066"/>
    <a:srgbClr val="6600CC"/>
    <a:srgbClr val="6600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29" autoAdjust="0"/>
    <p:restoredTop sz="94660"/>
  </p:normalViewPr>
  <p:slideViewPr>
    <p:cSldViewPr>
      <p:cViewPr varScale="1">
        <p:scale>
          <a:sx n="65" d="100"/>
          <a:sy n="65" d="100"/>
        </p:scale>
        <p:origin x="136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6B0E2D-4481-470A-8AAB-B2EC34CA408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593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A52C49-8704-42B2-AAF5-63138A7BD1B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60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17CC2D-07B6-4F6F-955E-52B12984C58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176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08BD31-12F1-4DB5-8FE6-DC1DB093C07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875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044841-340E-42FE-BD88-189DBCA14BA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03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4B84E8-A433-4C39-AE83-CB596951C0C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851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3E0A11-0476-4BA4-8069-54434C280B6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986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40A437-DE82-48A0-B03C-1328BC35AF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928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EE3D3-DC8B-4875-9B8E-05DD3FB9B3E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59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2B1D34-67A7-4B15-9960-E3115E88AC2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347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744075-EBEC-4223-AEB0-F2F929C6AE8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478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33"/>
            </a:gs>
            <a:gs pos="100000">
              <a:srgbClr val="CCFF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29D3C06A-72C2-4198-8C34-D461D392837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artl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466588" y="665261"/>
            <a:ext cx="8220212" cy="39703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692696"/>
            <a:ext cx="8748463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Составление творческого </a:t>
            </a: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рассказа </a:t>
            </a:r>
          </a:p>
          <a:p>
            <a:pPr algn="ctr"/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по развитию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речи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«Одуванчики»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Воспитатель: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Герасименко Т.А.</a:t>
            </a: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Барабинск, 2024 г.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22746"/>
            <a:ext cx="8625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УЧРЕЖДЕНИЕ</a:t>
            </a: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БАРАБИНСКОГО РАЙОНА НОВОСИБИРСКОЙ ОБЛАСТИ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«ДЕТСКИЙ САД КОМБИНИРОВАННОГО ВИДА №7 «РАДУГА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artl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466588" y="665261"/>
            <a:ext cx="8220212" cy="39703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620688"/>
            <a:ext cx="79208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Мы внимательно рассмотрели картину, и теперь будем составлять по ней рассказ. </a:t>
            </a:r>
          </a:p>
          <a:p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Чтобы  было легче рассказывать, используйте план: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Какое время года изображено на картине?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Кто изображён? Где происходит действие?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Что делают воспитатель и дети на поляне?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Что изображено вокруг?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Рассказ ребенка. </a:t>
            </a:r>
          </a:p>
          <a:p>
            <a:pPr>
              <a:buFontTx/>
              <a:buChar char="-"/>
            </a:pP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рассказа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похвалите ребенка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дополните о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пользе одуванчиков.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artl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466588" y="665261"/>
            <a:ext cx="8220212" cy="39703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404664"/>
            <a:ext cx="849694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Одуванчик одним из первых появляется весной.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Он любит солнышко, что не отводит от него взгляда – поворачивает вслед за ним свою головку-цветок.  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одуванчика много друзей-насекомых. К одуванчику любят прилетать бабочки, чтобы своим хоботком попить сладкого нектара. Спешат к одуванчику шмели и осы, они тоже очень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любят вкусный нектар. А пчелы делают одуванчиковый мед – густой и ароматный.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одуванчика много тайн. 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Одуванчик – лекарственное растение. Для лечения кашля и улучшения аппетита используют листья и корни одуванчика. А из цветков одуванчика варят очень вкусное целебное варенье. 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 высушенных корней изготавливают здоровый и полезный напиток,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похожий на кофе, но при этом более полезный.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Молодые листья ,используются для приготовления салатов и борщей. 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Еще до рассвета чувствует цветок, какой будет день, если хмурая и дождливая погода, то цветок не раскроется, если солнечная, то цветки раскрываются в 6 часов утра и до 2-3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часов дня золотятся его головки. 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Вот сколько всего полезного вложила природа в такой маленький цветок. 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Давай не будем срывать одуванчики и сохраним красоту. Да и пчелки нам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спасибо скажут, что сберегли для них цветы. Будем любоваться красотой этого чудесного цветка! 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зеленой траве желтые одуванчики очень красивы. Хоть их и много, но не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стоит их срывать. Одуванчики не будут долго стоять в вазе, они сразу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поникнут. А венок из одуванчиков быстро потеряет свою красоту.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artl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466588" y="665261"/>
            <a:ext cx="8220212" cy="39703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692696"/>
            <a:ext cx="56886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Итог занятия. 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 чём мы сегодня  беседовали?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Какую картину рассматривали?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 нового для себя усвоил?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artl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466588" y="665261"/>
            <a:ext cx="8220212" cy="39703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332656"/>
            <a:ext cx="770485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Задайте детям вопросы: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Какое сейчас время года?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А какая погода на улице? 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весенние признаки ты знаешь?</a:t>
            </a:r>
          </a:p>
          <a:p>
            <a:pPr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Загадайте загадку ребенку про первый весенний цветок.</a:t>
            </a:r>
          </a:p>
          <a:p>
            <a:pPr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лужайке, возле леса,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Расцвели цветочки.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Желтые, как солнышко.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зеленой ножке.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как только подрастут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Шапочки наденут-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Мягкие, воздушные-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Ветерку послушные!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(Одуванчики)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artl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466588" y="665261"/>
            <a:ext cx="8220212" cy="39703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s://c.pxhere.com/photos/92/76/dandelions_flower_dandelion_seeds_plants_summer_flowers_lawn-1256189.jpg!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8136904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artl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466588" y="665261"/>
            <a:ext cx="8220212" cy="39703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404665"/>
            <a:ext cx="75608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Прочитайте ребенку стихотворение «Одуванчик»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Одуванчик золотой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Был красивый, молодой,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боялся никого,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Даже ветра самого!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Одуванчик золотой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Постарел и стал седой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как только посидел,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Вместе с ветром улетел.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3429000"/>
            <a:ext cx="6174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 «Скажи, какой»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Одуванчик, какой? (золотой, красивый, молодой, седой)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Ветер, какой? (легкий, теплый, весенний, ласковый, свежий)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artl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466588" y="665261"/>
            <a:ext cx="8220212" cy="39703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avatars.mds.yandex.net/get-pdb/1368870/34ab46b7-32fa-4592-9b37-2317657cbf63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36912"/>
            <a:ext cx="8964488" cy="410445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1520" y="404664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Посмотри на нашу полянку, сколько на ней много одуванчиков.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Весной на лугу, как маленькие жёлтые солнышки, нежатся одуванчики.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Расцветают, а потом отцветают. На длинных стебельках вместо жёлтых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цветочков появляются белые пушистые шапочки.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можно делать из жёлтых одуванчиков ?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(плести венки,…..)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на пушистые шапочки можно подуть, и пушинки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разлетятся во все стороны. (Ребенок рассматривает картину)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artl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466588" y="665261"/>
            <a:ext cx="8220212" cy="39703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https://fsd.multiurok.ru/html/2019/10/29/s_5db7ee27707dc/1236620_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340768"/>
            <a:ext cx="8640960" cy="541816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9512" y="332656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Рассмотрите с детьми солнечную весеннюю полянку.</a:t>
            </a:r>
          </a:p>
          <a:p>
            <a:r>
              <a:rPr lang="ru-RU" dirty="0" smtClean="0"/>
              <a:t>- Напомните им, чтобы составить красивый и правильный рассказ по картине, надо рассмотреть её … (в определённой последовательности).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artl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466588" y="665261"/>
            <a:ext cx="8220212" cy="39703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88640"/>
            <a:ext cx="86044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Кто изображён на ней?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Воспитатель, девочка и два мальчика. )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Где они находятся и зачем они сюда пришли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(Они вышли на луг погулять и поиграть. 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делает воспитатель?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(Она держит в руках одуванчик и дует на него).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Посмотрите на полянку, какие одуванчики вы видите?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(Мы видим жёлтые молодые одуванчики и те, которые уже отцвели и превратились в пушок).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В: А теперь закройте глаза,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fsd.multiurok.ru/html/2019/10/29/s_5db7ee27707dc/1236620_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04864"/>
            <a:ext cx="8640960" cy="4554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artl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466588" y="665261"/>
            <a:ext cx="8220212" cy="39703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188640"/>
            <a:ext cx="828092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Кого ты видишь за спиной воспитателя?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(Девочку в красном платьице).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 ты видишь на голове девочки?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(Венок из одуванчиков)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Венок из каких одуванчиков?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Из молоденьких и жёлтеньких.)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 делает девочка? 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Она наблюдает за действиями воспитателя и мальчика).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Посмотри ещё на полянку, кого ты там ещё видишь? 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Мальчика в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кепочке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Где он сидит?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Мальчик сидит среди одуванчиков. 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 он делает?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Он хотел сорвать жёлтый одуванчик, но засмотрелся на мяч, который лежит на травке).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 что на полянке делает мяч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(Ребята с воспитателем пришли поиграть в игры и увидели одуванчики).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 дети сделали с одуванчиками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?(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Девочка сплела красивый венок, воспитатель с мальчиком решили попускать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парашютики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а другой мальчик собрал в лукошко несколько цветочков, чтобы поставить их в группе).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Посмотри, как кругом красиво, светло и празднично. Не так ли?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Тебе хочется поиграть вместе с детьми на этой полянке? Тогда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Тихонечко  вставай, и мы поиграем!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artle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466588" y="665261"/>
            <a:ext cx="8220212" cy="39703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908720"/>
            <a:ext cx="792088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Физкультминутка «Одуванчик» 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Одуванчик, одуванчик!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Стебель тоненький, как пальчик. 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(Приседает, потом медленно поднимается.)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ветер быстрый-быстрый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поляну налетит, 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(Бегает  по кругу.)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 вокруг зашелестит. 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(Говорит  «</a:t>
            </a:r>
            <a:r>
              <a:rPr lang="ru-RU" sz="2800" i="1" u="sng" dirty="0" err="1" smtClean="0">
                <a:latin typeface="Times New Roman" pitchFamily="18" charset="0"/>
                <a:cs typeface="Times New Roman" pitchFamily="18" charset="0"/>
              </a:rPr>
              <a:t>ш-ш-ш-ш-ш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».)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Одуванчика тычинки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Разлетятся хороводом, 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( Дуем на ладошки)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сольются с небосводом.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946</Words>
  <Application>Microsoft Office PowerPoint</Application>
  <PresentationFormat>Экран (4:3)</PresentationFormat>
  <Paragraphs>260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47</cp:revision>
  <dcterms:created xsi:type="dcterms:W3CDTF">2014-05-11T11:12:29Z</dcterms:created>
  <dcterms:modified xsi:type="dcterms:W3CDTF">2024-08-02T07:55:15Z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2593696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